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4"/>
    <p:sldMasterId id="2147483731" r:id="rId5"/>
  </p:sldMasterIdLst>
  <p:notesMasterIdLst>
    <p:notesMasterId r:id="rId21"/>
  </p:notesMasterIdLst>
  <p:handoutMasterIdLst>
    <p:handoutMasterId r:id="rId22"/>
  </p:handoutMasterIdLst>
  <p:sldIdLst>
    <p:sldId id="421" r:id="rId6"/>
    <p:sldId id="339" r:id="rId7"/>
    <p:sldId id="433" r:id="rId8"/>
    <p:sldId id="432" r:id="rId9"/>
    <p:sldId id="435" r:id="rId10"/>
    <p:sldId id="436" r:id="rId11"/>
    <p:sldId id="437" r:id="rId12"/>
    <p:sldId id="438" r:id="rId13"/>
    <p:sldId id="439" r:id="rId14"/>
    <p:sldId id="430" r:id="rId15"/>
    <p:sldId id="427" r:id="rId16"/>
    <p:sldId id="425" r:id="rId17"/>
    <p:sldId id="428" r:id="rId18"/>
    <p:sldId id="426" r:id="rId19"/>
    <p:sldId id="42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445565"/>
    <a:srgbClr val="E9EDF4"/>
    <a:srgbClr val="7468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43A23B-6672-014B-8FDD-512674EEAB2E}" v="4866" dt="2018-08-25T07:12:56.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84444" autoAdjust="0"/>
  </p:normalViewPr>
  <p:slideViewPr>
    <p:cSldViewPr snapToGrid="0">
      <p:cViewPr varScale="1">
        <p:scale>
          <a:sx n="77" d="100"/>
          <a:sy n="77" d="100"/>
        </p:scale>
        <p:origin x="1832" y="176"/>
      </p:cViewPr>
      <p:guideLst>
        <p:guide orient="horz" pos="1620"/>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ron White" userId="ed26cac1-9b0a-40e1-8247-939fc3aa8998" providerId="ADAL" clId="{0C43A23B-6672-014B-8FDD-512674EEAB2E}"/>
    <pc:docChg chg="undo custSel addSld delSld modSld sldOrd">
      <pc:chgData name="Yaron White" userId="ed26cac1-9b0a-40e1-8247-939fc3aa8998" providerId="ADAL" clId="{0C43A23B-6672-014B-8FDD-512674EEAB2E}" dt="2018-08-25T07:12:56.521" v="7099" actId="5793"/>
      <pc:docMkLst>
        <pc:docMk/>
      </pc:docMkLst>
      <pc:sldChg chg="modSp modNotesTx">
        <pc:chgData name="Yaron White" userId="ed26cac1-9b0a-40e1-8247-939fc3aa8998" providerId="ADAL" clId="{0C43A23B-6672-014B-8FDD-512674EEAB2E}" dt="2018-08-06T16:10:52.025" v="3360" actId="20578"/>
        <pc:sldMkLst>
          <pc:docMk/>
          <pc:sldMk cId="3898723413" sldId="339"/>
        </pc:sldMkLst>
        <pc:spChg chg="mod">
          <ac:chgData name="Yaron White" userId="ed26cac1-9b0a-40e1-8247-939fc3aa8998" providerId="ADAL" clId="{0C43A23B-6672-014B-8FDD-512674EEAB2E}" dt="2018-08-06T16:10:52.025" v="3360" actId="20578"/>
          <ac:spMkLst>
            <pc:docMk/>
            <pc:sldMk cId="3898723413" sldId="339"/>
            <ac:spMk id="3" creationId="{00000000-0000-0000-0000-000000000000}"/>
          </ac:spMkLst>
        </pc:spChg>
      </pc:sldChg>
      <pc:sldChg chg="addSp modSp ord modNotesTx">
        <pc:chgData name="Yaron White" userId="ed26cac1-9b0a-40e1-8247-939fc3aa8998" providerId="ADAL" clId="{0C43A23B-6672-014B-8FDD-512674EEAB2E}" dt="2018-08-06T11:28:18.475" v="2309"/>
        <pc:sldMkLst>
          <pc:docMk/>
          <pc:sldMk cId="243293712" sldId="425"/>
        </pc:sldMkLst>
        <pc:spChg chg="mod">
          <ac:chgData name="Yaron White" userId="ed26cac1-9b0a-40e1-8247-939fc3aa8998" providerId="ADAL" clId="{0C43A23B-6672-014B-8FDD-512674EEAB2E}" dt="2018-07-31T06:39:28.940" v="277" actId="20577"/>
          <ac:spMkLst>
            <pc:docMk/>
            <pc:sldMk cId="243293712" sldId="425"/>
            <ac:spMk id="3" creationId="{00000000-0000-0000-0000-000000000000}"/>
          </ac:spMkLst>
        </pc:spChg>
        <pc:picChg chg="add mod">
          <ac:chgData name="Yaron White" userId="ed26cac1-9b0a-40e1-8247-939fc3aa8998" providerId="ADAL" clId="{0C43A23B-6672-014B-8FDD-512674EEAB2E}" dt="2018-07-31T06:39:34.355" v="279" actId="14100"/>
          <ac:picMkLst>
            <pc:docMk/>
            <pc:sldMk cId="243293712" sldId="425"/>
            <ac:picMk id="5" creationId="{10597FDB-F9B4-A84D-B95A-4CAEEC519136}"/>
          </ac:picMkLst>
        </pc:picChg>
      </pc:sldChg>
      <pc:sldChg chg="modSp modNotesTx">
        <pc:chgData name="Yaron White" userId="ed26cac1-9b0a-40e1-8247-939fc3aa8998" providerId="ADAL" clId="{0C43A23B-6672-014B-8FDD-512674EEAB2E}" dt="2018-08-25T07:12:56.521" v="7099" actId="5793"/>
        <pc:sldMkLst>
          <pc:docMk/>
          <pc:sldMk cId="1601207836" sldId="426"/>
        </pc:sldMkLst>
        <pc:spChg chg="mod">
          <ac:chgData name="Yaron White" userId="ed26cac1-9b0a-40e1-8247-939fc3aa8998" providerId="ADAL" clId="{0C43A23B-6672-014B-8FDD-512674EEAB2E}" dt="2018-07-31T06:48:42.459" v="959" actId="5793"/>
          <ac:spMkLst>
            <pc:docMk/>
            <pc:sldMk cId="1601207836" sldId="426"/>
            <ac:spMk id="2" creationId="{00000000-0000-0000-0000-000000000000}"/>
          </ac:spMkLst>
        </pc:spChg>
        <pc:spChg chg="mod">
          <ac:chgData name="Yaron White" userId="ed26cac1-9b0a-40e1-8247-939fc3aa8998" providerId="ADAL" clId="{0C43A23B-6672-014B-8FDD-512674EEAB2E}" dt="2018-08-25T07:12:56.521" v="7099" actId="5793"/>
          <ac:spMkLst>
            <pc:docMk/>
            <pc:sldMk cId="1601207836" sldId="426"/>
            <ac:spMk id="3" creationId="{00000000-0000-0000-0000-000000000000}"/>
          </ac:spMkLst>
        </pc:spChg>
      </pc:sldChg>
      <pc:sldChg chg="addSp modSp ord modNotesTx">
        <pc:chgData name="Yaron White" userId="ed26cac1-9b0a-40e1-8247-939fc3aa8998" providerId="ADAL" clId="{0C43A23B-6672-014B-8FDD-512674EEAB2E}" dt="2018-08-25T07:12:36.162" v="7096" actId="14100"/>
        <pc:sldMkLst>
          <pc:docMk/>
          <pc:sldMk cId="225369125" sldId="427"/>
        </pc:sldMkLst>
        <pc:spChg chg="mod">
          <ac:chgData name="Yaron White" userId="ed26cac1-9b0a-40e1-8247-939fc3aa8998" providerId="ADAL" clId="{0C43A23B-6672-014B-8FDD-512674EEAB2E}" dt="2018-07-31T06:54:20.868" v="1500" actId="20577"/>
          <ac:spMkLst>
            <pc:docMk/>
            <pc:sldMk cId="225369125" sldId="427"/>
            <ac:spMk id="2" creationId="{00000000-0000-0000-0000-000000000000}"/>
          </ac:spMkLst>
        </pc:spChg>
        <pc:spChg chg="mod">
          <ac:chgData name="Yaron White" userId="ed26cac1-9b0a-40e1-8247-939fc3aa8998" providerId="ADAL" clId="{0C43A23B-6672-014B-8FDD-512674EEAB2E}" dt="2018-08-25T07:12:36.162" v="7096" actId="14100"/>
          <ac:spMkLst>
            <pc:docMk/>
            <pc:sldMk cId="225369125" sldId="427"/>
            <ac:spMk id="3" creationId="{00000000-0000-0000-0000-000000000000}"/>
          </ac:spMkLst>
        </pc:spChg>
        <pc:picChg chg="add mod">
          <ac:chgData name="Yaron White" userId="ed26cac1-9b0a-40e1-8247-939fc3aa8998" providerId="ADAL" clId="{0C43A23B-6672-014B-8FDD-512674EEAB2E}" dt="2018-08-25T07:12:30.110" v="7095" actId="1076"/>
          <ac:picMkLst>
            <pc:docMk/>
            <pc:sldMk cId="225369125" sldId="427"/>
            <ac:picMk id="1026" creationId="{EA3756E1-F315-CB43-8836-3F9AFA4950EC}"/>
          </ac:picMkLst>
        </pc:picChg>
      </pc:sldChg>
      <pc:sldChg chg="modSp modNotesTx">
        <pc:chgData name="Yaron White" userId="ed26cac1-9b0a-40e1-8247-939fc3aa8998" providerId="ADAL" clId="{0C43A23B-6672-014B-8FDD-512674EEAB2E}" dt="2018-07-31T06:44:12.366" v="907" actId="20577"/>
        <pc:sldMkLst>
          <pc:docMk/>
          <pc:sldMk cId="1855019242" sldId="428"/>
        </pc:sldMkLst>
        <pc:spChg chg="mod">
          <ac:chgData name="Yaron White" userId="ed26cac1-9b0a-40e1-8247-939fc3aa8998" providerId="ADAL" clId="{0C43A23B-6672-014B-8FDD-512674EEAB2E}" dt="2018-07-31T06:41:00.276" v="448" actId="20577"/>
          <ac:spMkLst>
            <pc:docMk/>
            <pc:sldMk cId="1855019242" sldId="428"/>
            <ac:spMk id="2" creationId="{00000000-0000-0000-0000-000000000000}"/>
          </ac:spMkLst>
        </pc:spChg>
        <pc:spChg chg="mod">
          <ac:chgData name="Yaron White" userId="ed26cac1-9b0a-40e1-8247-939fc3aa8998" providerId="ADAL" clId="{0C43A23B-6672-014B-8FDD-512674EEAB2E}" dt="2018-07-31T06:43:03.500" v="616" actId="20577"/>
          <ac:spMkLst>
            <pc:docMk/>
            <pc:sldMk cId="1855019242" sldId="428"/>
            <ac:spMk id="3" creationId="{00000000-0000-0000-0000-000000000000}"/>
          </ac:spMkLst>
        </pc:spChg>
      </pc:sldChg>
      <pc:sldChg chg="addSp modSp add">
        <pc:chgData name="Yaron White" userId="ed26cac1-9b0a-40e1-8247-939fc3aa8998" providerId="ADAL" clId="{0C43A23B-6672-014B-8FDD-512674EEAB2E}" dt="2018-08-06T11:28:02.069" v="2306" actId="20577"/>
        <pc:sldMkLst>
          <pc:docMk/>
          <pc:sldMk cId="1994102002" sldId="430"/>
        </pc:sldMkLst>
        <pc:spChg chg="mod">
          <ac:chgData name="Yaron White" userId="ed26cac1-9b0a-40e1-8247-939fc3aa8998" providerId="ADAL" clId="{0C43A23B-6672-014B-8FDD-512674EEAB2E}" dt="2018-08-06T11:28:02.069" v="2306" actId="20577"/>
          <ac:spMkLst>
            <pc:docMk/>
            <pc:sldMk cId="1994102002" sldId="430"/>
            <ac:spMk id="2" creationId="{59459D25-2581-F440-A5B8-8ACC6D9A0C24}"/>
          </ac:spMkLst>
        </pc:spChg>
        <pc:picChg chg="add mod">
          <ac:chgData name="Yaron White" userId="ed26cac1-9b0a-40e1-8247-939fc3aa8998" providerId="ADAL" clId="{0C43A23B-6672-014B-8FDD-512674EEAB2E}" dt="2018-08-06T11:27:54.038" v="2289" actId="1076"/>
          <ac:picMkLst>
            <pc:docMk/>
            <pc:sldMk cId="1994102002" sldId="430"/>
            <ac:picMk id="1026" creationId="{0AFD27F0-F683-7B4F-AC04-B124486572F2}"/>
          </ac:picMkLst>
        </pc:picChg>
      </pc:sldChg>
      <pc:sldChg chg="modSp add ord modNotesTx">
        <pc:chgData name="Yaron White" userId="ed26cac1-9b0a-40e1-8247-939fc3aa8998" providerId="ADAL" clId="{0C43A23B-6672-014B-8FDD-512674EEAB2E}" dt="2018-08-25T06:28:01.511" v="4181" actId="20577"/>
        <pc:sldMkLst>
          <pc:docMk/>
          <pc:sldMk cId="453851101" sldId="432"/>
        </pc:sldMkLst>
        <pc:spChg chg="mod">
          <ac:chgData name="Yaron White" userId="ed26cac1-9b0a-40e1-8247-939fc3aa8998" providerId="ADAL" clId="{0C43A23B-6672-014B-8FDD-512674EEAB2E}" dt="2018-08-25T06:21:29.556" v="3684" actId="20577"/>
          <ac:spMkLst>
            <pc:docMk/>
            <pc:sldMk cId="453851101" sldId="432"/>
            <ac:spMk id="2" creationId="{00000000-0000-0000-0000-000000000000}"/>
          </ac:spMkLst>
        </pc:spChg>
        <pc:spChg chg="mod">
          <ac:chgData name="Yaron White" userId="ed26cac1-9b0a-40e1-8247-939fc3aa8998" providerId="ADAL" clId="{0C43A23B-6672-014B-8FDD-512674EEAB2E}" dt="2018-08-25T06:28:01.511" v="4181" actId="20577"/>
          <ac:spMkLst>
            <pc:docMk/>
            <pc:sldMk cId="453851101" sldId="432"/>
            <ac:spMk id="3" creationId="{00000000-0000-0000-0000-000000000000}"/>
          </ac:spMkLst>
        </pc:spChg>
      </pc:sldChg>
      <pc:sldChg chg="addSp delSp modSp add ord">
        <pc:chgData name="Yaron White" userId="ed26cac1-9b0a-40e1-8247-939fc3aa8998" providerId="ADAL" clId="{0C43A23B-6672-014B-8FDD-512674EEAB2E}" dt="2018-08-25T06:20:40.455" v="3635"/>
        <pc:sldMkLst>
          <pc:docMk/>
          <pc:sldMk cId="2662095962" sldId="433"/>
        </pc:sldMkLst>
        <pc:spChg chg="del">
          <ac:chgData name="Yaron White" userId="ed26cac1-9b0a-40e1-8247-939fc3aa8998" providerId="ADAL" clId="{0C43A23B-6672-014B-8FDD-512674EEAB2E}" dt="2018-08-25T06:19:04.800" v="3536" actId="478"/>
          <ac:spMkLst>
            <pc:docMk/>
            <pc:sldMk cId="2662095962" sldId="433"/>
            <ac:spMk id="2" creationId="{7F382C0B-EEDC-554A-9BC3-4AB983049B10}"/>
          </ac:spMkLst>
        </pc:spChg>
        <pc:spChg chg="add mod">
          <ac:chgData name="Yaron White" userId="ed26cac1-9b0a-40e1-8247-939fc3aa8998" providerId="ADAL" clId="{0C43A23B-6672-014B-8FDD-512674EEAB2E}" dt="2018-08-25T06:20:35.246" v="3634" actId="14100"/>
          <ac:spMkLst>
            <pc:docMk/>
            <pc:sldMk cId="2662095962" sldId="433"/>
            <ac:spMk id="5" creationId="{CE62FABE-7A90-0145-9A12-9F838127637D}"/>
          </ac:spMkLst>
        </pc:spChg>
        <pc:picChg chg="add mod">
          <ac:chgData name="Yaron White" userId="ed26cac1-9b0a-40e1-8247-939fc3aa8998" providerId="ADAL" clId="{0C43A23B-6672-014B-8FDD-512674EEAB2E}" dt="2018-08-25T06:19:42.446" v="3544" actId="14100"/>
          <ac:picMkLst>
            <pc:docMk/>
            <pc:sldMk cId="2662095962" sldId="433"/>
            <ac:picMk id="4" creationId="{CC2BE8C3-DF22-7E4A-B6D7-D210C3971AC0}"/>
          </ac:picMkLst>
        </pc:picChg>
      </pc:sldChg>
      <pc:sldChg chg="addSp delSp modSp add del">
        <pc:chgData name="Yaron White" userId="ed26cac1-9b0a-40e1-8247-939fc3aa8998" providerId="ADAL" clId="{0C43A23B-6672-014B-8FDD-512674EEAB2E}" dt="2018-08-25T06:21:12.888" v="3668" actId="2696"/>
        <pc:sldMkLst>
          <pc:docMk/>
          <pc:sldMk cId="2276696328" sldId="434"/>
        </pc:sldMkLst>
        <pc:spChg chg="del mod">
          <ac:chgData name="Yaron White" userId="ed26cac1-9b0a-40e1-8247-939fc3aa8998" providerId="ADAL" clId="{0C43A23B-6672-014B-8FDD-512674EEAB2E}" dt="2018-08-25T06:20:56.774" v="3652" actId="478"/>
          <ac:spMkLst>
            <pc:docMk/>
            <pc:sldMk cId="2276696328" sldId="434"/>
            <ac:spMk id="2" creationId="{743BA1B8-F07C-5B4D-A7EF-E294D4143CF1}"/>
          </ac:spMkLst>
        </pc:spChg>
        <pc:spChg chg="add mod">
          <ac:chgData name="Yaron White" userId="ed26cac1-9b0a-40e1-8247-939fc3aa8998" providerId="ADAL" clId="{0C43A23B-6672-014B-8FDD-512674EEAB2E}" dt="2018-08-25T06:21:03.989" v="3667" actId="20577"/>
          <ac:spMkLst>
            <pc:docMk/>
            <pc:sldMk cId="2276696328" sldId="434"/>
            <ac:spMk id="4" creationId="{A05CABA7-B5E4-D64A-B105-3EC1CD1DF485}"/>
          </ac:spMkLst>
        </pc:spChg>
      </pc:sldChg>
      <pc:sldChg chg="add del">
        <pc:chgData name="Yaron White" userId="ed26cac1-9b0a-40e1-8247-939fc3aa8998" providerId="ADAL" clId="{0C43A23B-6672-014B-8FDD-512674EEAB2E}" dt="2018-08-25T07:10:01.805" v="7054" actId="2696"/>
        <pc:sldMkLst>
          <pc:docMk/>
          <pc:sldMk cId="2584593731" sldId="434"/>
        </pc:sldMkLst>
      </pc:sldChg>
      <pc:sldChg chg="addSp modSp add modNotesTx">
        <pc:chgData name="Yaron White" userId="ed26cac1-9b0a-40e1-8247-939fc3aa8998" providerId="ADAL" clId="{0C43A23B-6672-014B-8FDD-512674EEAB2E}" dt="2018-08-25T06:35:13.963" v="4732" actId="20577"/>
        <pc:sldMkLst>
          <pc:docMk/>
          <pc:sldMk cId="3295618553" sldId="435"/>
        </pc:sldMkLst>
        <pc:spChg chg="mod">
          <ac:chgData name="Yaron White" userId="ed26cac1-9b0a-40e1-8247-939fc3aa8998" providerId="ADAL" clId="{0C43A23B-6672-014B-8FDD-512674EEAB2E}" dt="2018-08-25T06:28:32.080" v="4208" actId="20577"/>
          <ac:spMkLst>
            <pc:docMk/>
            <pc:sldMk cId="3295618553" sldId="435"/>
            <ac:spMk id="2" creationId="{1735FF7A-82C2-B046-8E90-FA8128C1C01E}"/>
          </ac:spMkLst>
        </pc:spChg>
        <pc:spChg chg="add mod">
          <ac:chgData name="Yaron White" userId="ed26cac1-9b0a-40e1-8247-939fc3aa8998" providerId="ADAL" clId="{0C43A23B-6672-014B-8FDD-512674EEAB2E}" dt="2018-08-25T06:35:10.466" v="4731" actId="5793"/>
          <ac:spMkLst>
            <pc:docMk/>
            <pc:sldMk cId="3295618553" sldId="435"/>
            <ac:spMk id="3" creationId="{687C387B-529D-0340-908F-62EC798706A0}"/>
          </ac:spMkLst>
        </pc:spChg>
      </pc:sldChg>
      <pc:sldChg chg="addSp delSp modSp add">
        <pc:chgData name="Yaron White" userId="ed26cac1-9b0a-40e1-8247-939fc3aa8998" providerId="ADAL" clId="{0C43A23B-6672-014B-8FDD-512674EEAB2E}" dt="2018-08-25T06:48:10.687" v="5476" actId="20577"/>
        <pc:sldMkLst>
          <pc:docMk/>
          <pc:sldMk cId="1026643723" sldId="436"/>
        </pc:sldMkLst>
        <pc:spChg chg="mod">
          <ac:chgData name="Yaron White" userId="ed26cac1-9b0a-40e1-8247-939fc3aa8998" providerId="ADAL" clId="{0C43A23B-6672-014B-8FDD-512674EEAB2E}" dt="2018-08-25T06:35:37.223" v="4767" actId="20577"/>
          <ac:spMkLst>
            <pc:docMk/>
            <pc:sldMk cId="1026643723" sldId="436"/>
            <ac:spMk id="2" creationId="{AB0E0D77-A7C0-D844-B4B6-202ACB2BCF84}"/>
          </ac:spMkLst>
        </pc:spChg>
        <pc:spChg chg="add del mod">
          <ac:chgData name="Yaron White" userId="ed26cac1-9b0a-40e1-8247-939fc3aa8998" providerId="ADAL" clId="{0C43A23B-6672-014B-8FDD-512674EEAB2E}" dt="2018-08-25T06:48:10.687" v="5476" actId="20577"/>
          <ac:spMkLst>
            <pc:docMk/>
            <pc:sldMk cId="1026643723" sldId="436"/>
            <ac:spMk id="3" creationId="{DC6168B2-D280-DA4D-B010-5079B79E90E1}"/>
          </ac:spMkLst>
        </pc:spChg>
        <pc:graphicFrameChg chg="add del mod modGraphic">
          <ac:chgData name="Yaron White" userId="ed26cac1-9b0a-40e1-8247-939fc3aa8998" providerId="ADAL" clId="{0C43A23B-6672-014B-8FDD-512674EEAB2E}" dt="2018-08-25T06:37:04.356" v="4824" actId="3680"/>
          <ac:graphicFrameMkLst>
            <pc:docMk/>
            <pc:sldMk cId="1026643723" sldId="436"/>
            <ac:graphicFrameMk id="4" creationId="{82DF971B-26F1-1E4E-984F-2A5C0EA5EC9A}"/>
          </ac:graphicFrameMkLst>
        </pc:graphicFrameChg>
      </pc:sldChg>
      <pc:sldChg chg="modSp add">
        <pc:chgData name="Yaron White" userId="ed26cac1-9b0a-40e1-8247-939fc3aa8998" providerId="ADAL" clId="{0C43A23B-6672-014B-8FDD-512674EEAB2E}" dt="2018-08-25T06:51:25.467" v="6089" actId="20577"/>
        <pc:sldMkLst>
          <pc:docMk/>
          <pc:sldMk cId="65373234" sldId="437"/>
        </pc:sldMkLst>
        <pc:spChg chg="mod">
          <ac:chgData name="Yaron White" userId="ed26cac1-9b0a-40e1-8247-939fc3aa8998" providerId="ADAL" clId="{0C43A23B-6672-014B-8FDD-512674EEAB2E}" dt="2018-08-25T06:48:51.586" v="5556" actId="14100"/>
          <ac:spMkLst>
            <pc:docMk/>
            <pc:sldMk cId="65373234" sldId="437"/>
            <ac:spMk id="2" creationId="{6C4FD666-4706-CF40-9674-9553E0821409}"/>
          </ac:spMkLst>
        </pc:spChg>
        <pc:spChg chg="mod">
          <ac:chgData name="Yaron White" userId="ed26cac1-9b0a-40e1-8247-939fc3aa8998" providerId="ADAL" clId="{0C43A23B-6672-014B-8FDD-512674EEAB2E}" dt="2018-08-25T06:51:25.467" v="6089" actId="20577"/>
          <ac:spMkLst>
            <pc:docMk/>
            <pc:sldMk cId="65373234" sldId="437"/>
            <ac:spMk id="3" creationId="{DDF1976D-256A-D249-9F4A-0AAC14F8EEAA}"/>
          </ac:spMkLst>
        </pc:spChg>
      </pc:sldChg>
      <pc:sldChg chg="addSp modSp add">
        <pc:chgData name="Yaron White" userId="ed26cac1-9b0a-40e1-8247-939fc3aa8998" providerId="ADAL" clId="{0C43A23B-6672-014B-8FDD-512674EEAB2E}" dt="2018-08-25T07:05:24.041" v="6802" actId="20577"/>
        <pc:sldMkLst>
          <pc:docMk/>
          <pc:sldMk cId="1360616129" sldId="438"/>
        </pc:sldMkLst>
        <pc:spChg chg="mod">
          <ac:chgData name="Yaron White" userId="ed26cac1-9b0a-40e1-8247-939fc3aa8998" providerId="ADAL" clId="{0C43A23B-6672-014B-8FDD-512674EEAB2E}" dt="2018-08-25T06:51:52.375" v="6114" actId="20577"/>
          <ac:spMkLst>
            <pc:docMk/>
            <pc:sldMk cId="1360616129" sldId="438"/>
            <ac:spMk id="2" creationId="{E8242F0D-1C51-3844-9A44-575A012E7AA1}"/>
          </ac:spMkLst>
        </pc:spChg>
        <pc:spChg chg="add mod">
          <ac:chgData name="Yaron White" userId="ed26cac1-9b0a-40e1-8247-939fc3aa8998" providerId="ADAL" clId="{0C43A23B-6672-014B-8FDD-512674EEAB2E}" dt="2018-08-25T07:05:24.041" v="6802" actId="20577"/>
          <ac:spMkLst>
            <pc:docMk/>
            <pc:sldMk cId="1360616129" sldId="438"/>
            <ac:spMk id="3" creationId="{20C889F3-C557-DC4B-BB2E-4711E4514D2F}"/>
          </ac:spMkLst>
        </pc:spChg>
      </pc:sldChg>
      <pc:sldChg chg="modSp add">
        <pc:chgData name="Yaron White" userId="ed26cac1-9b0a-40e1-8247-939fc3aa8998" providerId="ADAL" clId="{0C43A23B-6672-014B-8FDD-512674EEAB2E}" dt="2018-08-25T07:09:44.237" v="7053" actId="207"/>
        <pc:sldMkLst>
          <pc:docMk/>
          <pc:sldMk cId="1337361736" sldId="439"/>
        </pc:sldMkLst>
        <pc:spChg chg="mod">
          <ac:chgData name="Yaron White" userId="ed26cac1-9b0a-40e1-8247-939fc3aa8998" providerId="ADAL" clId="{0C43A23B-6672-014B-8FDD-512674EEAB2E}" dt="2018-08-25T07:05:36.988" v="6825" actId="20577"/>
          <ac:spMkLst>
            <pc:docMk/>
            <pc:sldMk cId="1337361736" sldId="439"/>
            <ac:spMk id="2" creationId="{4BE22AE9-9DC6-7F4C-A26B-EB6FD6B269EB}"/>
          </ac:spMkLst>
        </pc:spChg>
        <pc:spChg chg="mod">
          <ac:chgData name="Yaron White" userId="ed26cac1-9b0a-40e1-8247-939fc3aa8998" providerId="ADAL" clId="{0C43A23B-6672-014B-8FDD-512674EEAB2E}" dt="2018-08-25T07:09:44.237" v="7053" actId="207"/>
          <ac:spMkLst>
            <pc:docMk/>
            <pc:sldMk cId="1337361736" sldId="439"/>
            <ac:spMk id="3" creationId="{F18A3279-1A4C-4D4B-8846-CAEB9C3424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74976-5751-F049-BF54-D948F797B500}" type="datetimeFigureOut">
              <a:rPr lang="en-US" smtClean="0"/>
              <a:t>8/25/18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A19FE-B04A-4644-825A-5420B113CB66}"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56500-BCC9-443D-A971-590ECF0480F0}" type="datetimeFigureOut">
              <a:rPr lang="en-US" smtClean="0"/>
              <a:t>8/25/18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D40A8-D44B-46FB-9E9E-A37333F1397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21697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6393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focused on web applications so far. In this module we will look at native &amp; hybrid applications. </a:t>
            </a:r>
          </a:p>
          <a:p>
            <a:r>
              <a:rPr lang="en-US" dirty="0"/>
              <a:t>Everything we have learned in web is valid with native apps, we just need to select the correct driver &amp; context &amp; then continue to use the same commands as before. </a:t>
            </a:r>
          </a:p>
        </p:txBody>
      </p:sp>
      <p:sp>
        <p:nvSpPr>
          <p:cNvPr id="4" name="Slide Number Placeholder 3"/>
          <p:cNvSpPr>
            <a:spLocks noGrp="1"/>
          </p:cNvSpPr>
          <p:nvPr>
            <p:ph type="sldNum" sz="quarter" idx="10"/>
          </p:nvPr>
        </p:nvSpPr>
        <p:spPr/>
        <p:txBody>
          <a:bodyPr/>
          <a:lstStyle/>
          <a:p>
            <a:fld id="{11FD40A8-D44B-46FB-9E9E-A37333F1397D}" type="slidenum">
              <a:rPr lang="en-US" smtClean="0"/>
              <a:t>2</a:t>
            </a:fld>
            <a:endParaRPr lang="en-US"/>
          </a:p>
        </p:txBody>
      </p:sp>
    </p:spTree>
    <p:extLst>
      <p:ext uri="{BB962C8B-B14F-4D97-AF65-F5344CB8AC3E}">
        <p14:creationId xmlns:p14="http://schemas.microsoft.com/office/powerpoint/2010/main" val="329405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Open the webpage and review the different options available. </a:t>
            </a:r>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4</a:t>
            </a:fld>
            <a:endParaRPr lang="en-US"/>
          </a:p>
        </p:txBody>
      </p:sp>
    </p:spTree>
    <p:extLst>
      <p:ext uri="{BB962C8B-B14F-4D97-AF65-F5344CB8AC3E}">
        <p14:creationId xmlns:p14="http://schemas.microsoft.com/office/powerpoint/2010/main" val="428222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5</a:t>
            </a:fld>
            <a:endParaRPr lang="en-US"/>
          </a:p>
        </p:txBody>
      </p:sp>
    </p:spTree>
    <p:extLst>
      <p:ext uri="{BB962C8B-B14F-4D97-AF65-F5344CB8AC3E}">
        <p14:creationId xmlns:p14="http://schemas.microsoft.com/office/powerpoint/2010/main" val="205763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10</a:t>
            </a:fld>
            <a:endParaRPr lang="en-US"/>
          </a:p>
        </p:txBody>
      </p:sp>
    </p:spTree>
    <p:extLst>
      <p:ext uri="{BB962C8B-B14F-4D97-AF65-F5344CB8AC3E}">
        <p14:creationId xmlns:p14="http://schemas.microsoft.com/office/powerpoint/2010/main" val="103704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sounds complicated but remember that it is static. In most hybrid apps the web/Native parts are clearly differentiated </a:t>
            </a:r>
            <a:r>
              <a:rPr lang="en-US" dirty="0" err="1"/>
              <a:t>e.g</a:t>
            </a:r>
            <a:r>
              <a:rPr lang="en-US" dirty="0"/>
              <a:t> the menu will be Native and the content Web. </a:t>
            </a:r>
          </a:p>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11</a:t>
            </a:fld>
            <a:endParaRPr lang="en-US"/>
          </a:p>
        </p:txBody>
      </p:sp>
    </p:spTree>
    <p:extLst>
      <p:ext uri="{BB962C8B-B14F-4D97-AF65-F5344CB8AC3E}">
        <p14:creationId xmlns:p14="http://schemas.microsoft.com/office/powerpoint/2010/main" val="176521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Native Apps require the Appium Driver. Launching it is easy, select the Java Appium project type and then the correct driver. </a:t>
            </a:r>
          </a:p>
        </p:txBody>
      </p:sp>
      <p:sp>
        <p:nvSpPr>
          <p:cNvPr id="4" name="Slide Number Placeholder 3"/>
          <p:cNvSpPr>
            <a:spLocks noGrp="1"/>
          </p:cNvSpPr>
          <p:nvPr>
            <p:ph type="sldNum" sz="quarter" idx="10"/>
          </p:nvPr>
        </p:nvSpPr>
        <p:spPr/>
        <p:txBody>
          <a:bodyPr/>
          <a:lstStyle/>
          <a:p>
            <a:fld id="{11FD40A8-D44B-46FB-9E9E-A37333F1397D}" type="slidenum">
              <a:rPr lang="en-US" smtClean="0"/>
              <a:t>12</a:t>
            </a:fld>
            <a:endParaRPr lang="en-US"/>
          </a:p>
        </p:txBody>
      </p:sp>
    </p:spTree>
    <p:extLst>
      <p:ext uri="{BB962C8B-B14F-4D97-AF65-F5344CB8AC3E}">
        <p14:creationId xmlns:p14="http://schemas.microsoft.com/office/powerpoint/2010/main" val="22855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Automatic driver selection is available in Perfecto’s Quantum framework. If you are going to use it then this will be happening automatically for you. If you are planning to use another FW we recommend adding this functionality to it and can assist in doing it. </a:t>
            </a:r>
          </a:p>
        </p:txBody>
      </p:sp>
      <p:sp>
        <p:nvSpPr>
          <p:cNvPr id="4" name="Slide Number Placeholder 3"/>
          <p:cNvSpPr>
            <a:spLocks noGrp="1"/>
          </p:cNvSpPr>
          <p:nvPr>
            <p:ph type="sldNum" sz="quarter" idx="10"/>
          </p:nvPr>
        </p:nvSpPr>
        <p:spPr/>
        <p:txBody>
          <a:bodyPr/>
          <a:lstStyle/>
          <a:p>
            <a:fld id="{11FD40A8-D44B-46FB-9E9E-A37333F1397D}" type="slidenum">
              <a:rPr lang="en-US" smtClean="0"/>
              <a:t>13</a:t>
            </a:fld>
            <a:endParaRPr lang="en-US"/>
          </a:p>
        </p:txBody>
      </p:sp>
    </p:spTree>
    <p:extLst>
      <p:ext uri="{BB962C8B-B14F-4D97-AF65-F5344CB8AC3E}">
        <p14:creationId xmlns:p14="http://schemas.microsoft.com/office/powerpoint/2010/main" val="140813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D40A8-D44B-46FB-9E9E-A37333F1397D}" type="slidenum">
              <a:rPr lang="en-US" smtClean="0"/>
              <a:t>14</a:t>
            </a:fld>
            <a:endParaRPr lang="en-US"/>
          </a:p>
        </p:txBody>
      </p:sp>
    </p:spTree>
    <p:extLst>
      <p:ext uri="{BB962C8B-B14F-4D97-AF65-F5344CB8AC3E}">
        <p14:creationId xmlns:p14="http://schemas.microsoft.com/office/powerpoint/2010/main" val="1382519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63881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371643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995567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1102454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0"/>
            <a:ext cx="12268473" cy="690715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r="1272"/>
          <a:stretch/>
        </p:blipFill>
        <p:spPr>
          <a:xfrm>
            <a:off x="-11678" y="-2"/>
            <a:ext cx="12203679" cy="232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7448" y="277994"/>
            <a:ext cx="2200547" cy="962739"/>
          </a:xfrm>
          <a:prstGeom prst="rect">
            <a:avLst/>
          </a:prstGeom>
        </p:spPr>
      </p:pic>
      <p:pic>
        <p:nvPicPr>
          <p:cNvPr id="20" name="Picture 19"/>
          <p:cNvPicPr>
            <a:picLocks noChangeAspect="1"/>
          </p:cNvPicPr>
          <p:nvPr/>
        </p:nvPicPr>
        <p:blipFill>
          <a:blip r:embed="rId5"/>
          <a:stretch>
            <a:fillRect/>
          </a:stretch>
        </p:blipFill>
        <p:spPr>
          <a:xfrm>
            <a:off x="6062133" y="3403600"/>
            <a:ext cx="50800" cy="50800"/>
          </a:xfrm>
          <a:prstGeom prst="rect">
            <a:avLst/>
          </a:prstGeom>
        </p:spPr>
      </p:pic>
      <p:pic>
        <p:nvPicPr>
          <p:cNvPr id="22" name="Picture 21"/>
          <p:cNvPicPr>
            <a:picLocks noChangeAspect="1"/>
          </p:cNvPicPr>
          <p:nvPr/>
        </p:nvPicPr>
        <p:blipFill>
          <a:blip r:embed="rId5"/>
          <a:stretch>
            <a:fillRect/>
          </a:stretch>
        </p:blipFill>
        <p:spPr>
          <a:xfrm>
            <a:off x="6062133" y="3403600"/>
            <a:ext cx="50800" cy="50800"/>
          </a:xfrm>
          <a:prstGeom prst="rect">
            <a:avLst/>
          </a:prstGeom>
        </p:spPr>
      </p:pic>
      <p:sp>
        <p:nvSpPr>
          <p:cNvPr id="2" name="Title 1"/>
          <p:cNvSpPr>
            <a:spLocks noGrp="1"/>
          </p:cNvSpPr>
          <p:nvPr>
            <p:ph type="ctrTitle" hasCustomPrompt="1"/>
          </p:nvPr>
        </p:nvSpPr>
        <p:spPr>
          <a:xfrm>
            <a:off x="914400" y="2350441"/>
            <a:ext cx="10363200" cy="1470025"/>
          </a:xfrm>
        </p:spPr>
        <p:txBody>
          <a:bodyPr/>
          <a:lstStyle>
            <a:lvl1pPr algn="ctr">
              <a:defRPr sz="3600" b="0" i="0">
                <a:latin typeface="Avenir Black"/>
                <a:cs typeface="Avenir Black"/>
              </a:defRPr>
            </a:lvl1pPr>
          </a:lstStyle>
          <a:p>
            <a:r>
              <a:rPr lang="en-US"/>
              <a:t>Click to edit Master Title Style</a:t>
            </a:r>
          </a:p>
        </p:txBody>
      </p:sp>
      <p:pic>
        <p:nvPicPr>
          <p:cNvPr id="13" name="Picture 12"/>
          <p:cNvPicPr>
            <a:picLocks noChangeAspect="1"/>
          </p:cNvPicPr>
          <p:nvPr userDrawn="1"/>
        </p:nvPicPr>
        <p:blipFill>
          <a:blip r:embed="rId3"/>
          <a:stretch>
            <a:fillRect/>
          </a:stretch>
        </p:blipFill>
        <p:spPr>
          <a:xfrm>
            <a:off x="-11678" y="-2"/>
            <a:ext cx="12203679" cy="2290843"/>
          </a:xfrm>
          <a:prstGeom prst="rect">
            <a:avLst/>
          </a:prstGeom>
        </p:spPr>
      </p:pic>
      <p:pic>
        <p:nvPicPr>
          <p:cNvPr id="15" name="Picture 14"/>
          <p:cNvPicPr>
            <a:picLocks noChangeAspect="1"/>
          </p:cNvPicPr>
          <p:nvPr userDrawn="1"/>
        </p:nvPicPr>
        <p:blipFill>
          <a:blip r:embed="rId3"/>
          <a:stretch>
            <a:fillRect/>
          </a:stretch>
        </p:blipFill>
        <p:spPr>
          <a:xfrm rot="10800000">
            <a:off x="-1" y="5999362"/>
            <a:ext cx="12203679" cy="892051"/>
          </a:xfrm>
          <a:prstGeom prst="rect">
            <a:avLst/>
          </a:prstGeom>
        </p:spPr>
      </p:pic>
      <p:pic>
        <p:nvPicPr>
          <p:cNvPr id="16" name="Picture 15" descr="forslid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2"/>
            <a:ext cx="3393660" cy="1147460"/>
          </a:xfrm>
          <a:prstGeom prst="rect">
            <a:avLst/>
          </a:prstGeom>
        </p:spPr>
      </p:pic>
    </p:spTree>
    <p:extLst>
      <p:ext uri="{BB962C8B-B14F-4D97-AF65-F5344CB8AC3E}">
        <p14:creationId xmlns:p14="http://schemas.microsoft.com/office/powerpoint/2010/main" val="250597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5B990B-07F6-4AB5-ABA9-BB062182FC60}" type="datetime1">
              <a:rPr lang="en-US" smtClean="0"/>
              <a:pPr>
                <a:defRPr/>
              </a:pPr>
              <a:t>8/25/18</a:t>
            </a:fld>
            <a:endParaRPr lang="en-US"/>
          </a:p>
        </p:txBody>
      </p:sp>
      <p:sp>
        <p:nvSpPr>
          <p:cNvPr id="5" name="Slide Number Placeholder 5"/>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705583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8/25/18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9AB502-1BC9-4221-AD96-CD5F8C658D6E}" type="datetime1">
              <a:rPr lang="en-US" smtClean="0"/>
              <a:pPr>
                <a:defRPr/>
              </a:pPr>
              <a:t>8/25/18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4254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FAEAD8-E34D-4777-BEF1-1BAE2C5ABF1C}" type="datetime1">
              <a:rPr lang="en-US" smtClean="0"/>
              <a:pPr>
                <a:defRPr/>
              </a:pPr>
              <a:t>8/25/18</a:t>
            </a:fld>
            <a:endParaRPr lang="en-US"/>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84533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FD9AF3F1-A2A1-47B7-9E66-0FA4A0A65E78}" type="datetime1">
              <a:rPr lang="en-US" smtClean="0"/>
              <a:pPr>
                <a:defRPr/>
              </a:pPr>
              <a:t>8/25/18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423230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ECFC067C-833F-4F87-82F1-63BA0BB37808}" type="datetime1">
              <a:rPr lang="en-US" smtClean="0"/>
              <a:pPr>
                <a:defRPr/>
              </a:pPr>
              <a:t>8/25/18</a:t>
            </a:fld>
            <a:endParaRPr lang="en-US"/>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7306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E6332DA9-9025-4F7D-AB46-A44668CC2144}" type="datetime1">
              <a:rPr lang="en-US" smtClean="0"/>
              <a:pPr>
                <a:defRPr/>
              </a:pPr>
              <a:t>8/25/18</a:t>
            </a:fld>
            <a:endParaRPr lang="en-US"/>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48182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AD5AC445-A61F-4BBF-ADA7-4C58F9C548C3}" type="datetime1">
              <a:rPr lang="en-US" smtClean="0"/>
              <a:pPr>
                <a:defRPr/>
              </a:pPr>
              <a:t>8/25/18</a:t>
            </a:fld>
            <a:endParaRPr lang="en-US"/>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93432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DEB93A4E-7445-4C36-BCE9-EEE44F64EB46}" type="datetime1">
              <a:rPr lang="en-US" smtClean="0"/>
              <a:pPr>
                <a:defRPr/>
              </a:pPr>
              <a:t>8/25/18</a:t>
            </a:fld>
            <a:endParaRPr lang="en-US"/>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16858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2B9AB502-1BC9-4221-AD96-CD5F8C658D6E}" type="datetime1">
              <a:rPr lang="en-US" smtClean="0"/>
              <a:pPr>
                <a:defRPr/>
              </a:pPr>
              <a:t>8/25/18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fld id="{10F82533-859B-AE4E-A5A3-B3C405181B90}" type="slidenum">
              <a:rPr lang="en-US" smtClean="0"/>
              <a:pPr/>
              <a:t>‹#›</a:t>
            </a:fld>
            <a:endParaRPr lang="en-US"/>
          </a:p>
        </p:txBody>
      </p:sp>
      <p:pic>
        <p:nvPicPr>
          <p:cNvPr id="1035"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08962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17" r:id="rId10"/>
    <p:sldLayoutId id="2147483718" r:id="rId11"/>
    <p:sldLayoutId id="2147483719" r:id="rId12"/>
    <p:sldLayoutId id="2147483720" r:id="rId13"/>
  </p:sldLayoutIdLst>
  <p:txStyles>
    <p:titleStyle>
      <a:lvl1pPr algn="l" rtl="0" eaLnBrk="1" fontAlgn="base" hangingPunct="1">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2791" eaLnBrk="0" fontAlgn="base" hangingPunct="0">
              <a:spcBef>
                <a:spcPct val="0"/>
              </a:spcBef>
              <a:spcAft>
                <a:spcPct val="0"/>
              </a:spcAft>
            </a:pPr>
            <a:fld id="{5444CCD6-E0C4-4A30-9720-D14D2128FF79}" type="datetimeFigureOut">
              <a:rPr lang="en-US" smtClean="0">
                <a:solidFill>
                  <a:prstClr val="black">
                    <a:tint val="75000"/>
                  </a:prstClr>
                </a:solidFill>
              </a:rPr>
              <a:pPr defTabSz="912791" eaLnBrk="0" fontAlgn="base" hangingPunct="0">
                <a:spcBef>
                  <a:spcPct val="0"/>
                </a:spcBef>
                <a:spcAft>
                  <a:spcPct val="0"/>
                </a:spcAft>
              </a:pPr>
              <a:t>8/25/18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2791"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2791" eaLnBrk="0" fontAlgn="base" hangingPunct="0">
              <a:spcBef>
                <a:spcPct val="0"/>
              </a:spcBef>
              <a:spcAft>
                <a:spcPct val="0"/>
              </a:spcAft>
            </a:pPr>
            <a:fld id="{E51F891A-329E-471F-8900-A7BA9E338423}" type="slidenum">
              <a:rPr lang="en-US" smtClean="0">
                <a:solidFill>
                  <a:prstClr val="black">
                    <a:tint val="75000"/>
                  </a:prstClr>
                </a:solidFill>
              </a:rPr>
              <a:pPr defTabSz="912791"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142377716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914377">
              <a:defRPr/>
            </a:pPr>
            <a:r>
              <a:rPr lang="en-US" sz="6000" kern="0" dirty="0">
                <a:solidFill>
                  <a:prstClr val="white"/>
                </a:solidFill>
                <a:latin typeface="OfficinaSanITCBol" panose="02000806040000020004" pitchFamily="2" charset="0"/>
              </a:rPr>
              <a:t>Native Apps &amp; Appium</a:t>
            </a: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246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9D25-2581-F440-A5B8-8ACC6D9A0C24}"/>
              </a:ext>
            </a:extLst>
          </p:cNvPr>
          <p:cNvSpPr>
            <a:spLocks noGrp="1"/>
          </p:cNvSpPr>
          <p:nvPr>
            <p:ph type="title"/>
          </p:nvPr>
        </p:nvSpPr>
        <p:spPr/>
        <p:txBody>
          <a:bodyPr/>
          <a:lstStyle/>
          <a:p>
            <a:r>
              <a:rPr lang="en-US" dirty="0"/>
              <a:t>Application Types</a:t>
            </a:r>
          </a:p>
        </p:txBody>
      </p:sp>
      <p:pic>
        <p:nvPicPr>
          <p:cNvPr id="1026" name="Picture 2" descr="Image result for hybrid applications">
            <a:extLst>
              <a:ext uri="{FF2B5EF4-FFF2-40B4-BE49-F238E27FC236}">
                <a16:creationId xmlns:a16="http://schemas.microsoft.com/office/drawing/2014/main" id="{0AFD27F0-F683-7B4F-AC04-B12448657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60" y="1277383"/>
            <a:ext cx="12048540" cy="454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0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Hybrid Applications</a:t>
            </a:r>
          </a:p>
        </p:txBody>
      </p:sp>
      <p:sp>
        <p:nvSpPr>
          <p:cNvPr id="3" name="Content Placeholder 2"/>
          <p:cNvSpPr>
            <a:spLocks noGrp="1"/>
          </p:cNvSpPr>
          <p:nvPr>
            <p:ph idx="4294967295"/>
          </p:nvPr>
        </p:nvSpPr>
        <p:spPr>
          <a:xfrm>
            <a:off x="0" y="713499"/>
            <a:ext cx="5785658" cy="5086350"/>
          </a:xfrm>
        </p:spPr>
        <p:txBody>
          <a:bodyPr>
            <a:normAutofit/>
          </a:bodyPr>
          <a:lstStyle/>
          <a:p>
            <a:r>
              <a:rPr lang="en-US" dirty="0"/>
              <a:t>Hybrid Applications are composed of a Web portion shared across platforms &amp; a Native option unique to the OS</a:t>
            </a:r>
          </a:p>
          <a:p>
            <a:r>
              <a:rPr lang="en-US" dirty="0"/>
              <a:t>Each part of the application requires its own context. </a:t>
            </a:r>
          </a:p>
          <a:p>
            <a:r>
              <a:rPr lang="en-US" dirty="0"/>
              <a:t>Learn the application you are working on to see what type it is and which elements are Web and Native. </a:t>
            </a:r>
          </a:p>
        </p:txBody>
      </p:sp>
      <p:pic>
        <p:nvPicPr>
          <p:cNvPr id="1026" name="Picture 2" descr="Image result for hybrid applications">
            <a:extLst>
              <a:ext uri="{FF2B5EF4-FFF2-40B4-BE49-F238E27FC236}">
                <a16:creationId xmlns:a16="http://schemas.microsoft.com/office/drawing/2014/main" id="{EA3756E1-F315-CB43-8836-3F9AFA495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778" y="713499"/>
            <a:ext cx="6731000"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9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The Appium Driver</a:t>
            </a:r>
          </a:p>
        </p:txBody>
      </p:sp>
      <p:sp>
        <p:nvSpPr>
          <p:cNvPr id="3" name="Content Placeholder 2"/>
          <p:cNvSpPr>
            <a:spLocks noGrp="1"/>
          </p:cNvSpPr>
          <p:nvPr>
            <p:ph idx="4294967295"/>
          </p:nvPr>
        </p:nvSpPr>
        <p:spPr>
          <a:xfrm>
            <a:off x="0" y="1008063"/>
            <a:ext cx="10933113" cy="5086350"/>
          </a:xfrm>
        </p:spPr>
        <p:txBody>
          <a:bodyPr>
            <a:normAutofit/>
          </a:bodyPr>
          <a:lstStyle/>
          <a:p>
            <a:r>
              <a:rPr lang="en-US" dirty="0"/>
              <a:t>Working with Native Apps is very similar to websites</a:t>
            </a:r>
          </a:p>
          <a:p>
            <a:r>
              <a:rPr lang="en-US" dirty="0"/>
              <a:t>Native Apps require an Appium driver</a:t>
            </a:r>
          </a:p>
          <a:p>
            <a:r>
              <a:rPr lang="en-US" dirty="0"/>
              <a:t>The driver can be selected when creating the project.</a:t>
            </a:r>
          </a:p>
          <a:p>
            <a:r>
              <a:rPr lang="en-US" dirty="0"/>
              <a:t>When working with a framework, it should select the correct driver automatically. </a:t>
            </a:r>
          </a:p>
          <a:p>
            <a:endParaRPr lang="en-US" dirty="0"/>
          </a:p>
          <a:p>
            <a:endParaRPr lang="en-US" dirty="0"/>
          </a:p>
          <a:p>
            <a:pPr marL="0" indent="0">
              <a:buNone/>
            </a:pPr>
            <a:endParaRPr lang="en-US" sz="2000" i="1" dirty="0"/>
          </a:p>
          <a:p>
            <a:pPr marL="0" indent="0">
              <a:buNone/>
            </a:pPr>
            <a:endParaRPr lang="en-US" sz="2000" i="1" dirty="0"/>
          </a:p>
          <a:p>
            <a:pPr marL="0" indent="0">
              <a:buNone/>
            </a:pPr>
            <a:endParaRPr lang="en-US" sz="2000" i="1"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10597FDB-F9B4-A84D-B95A-4CAEEC519136}"/>
              </a:ext>
            </a:extLst>
          </p:cNvPr>
          <p:cNvPicPr>
            <a:picLocks noChangeAspect="1"/>
          </p:cNvPicPr>
          <p:nvPr/>
        </p:nvPicPr>
        <p:blipFill>
          <a:blip r:embed="rId3"/>
          <a:stretch>
            <a:fillRect/>
          </a:stretch>
        </p:blipFill>
        <p:spPr>
          <a:xfrm>
            <a:off x="1291116" y="3555057"/>
            <a:ext cx="9682239" cy="2835209"/>
          </a:xfrm>
          <a:prstGeom prst="rect">
            <a:avLst/>
          </a:prstGeom>
        </p:spPr>
      </p:pic>
    </p:spTree>
    <p:extLst>
      <p:ext uri="{BB962C8B-B14F-4D97-AF65-F5344CB8AC3E}">
        <p14:creationId xmlns:p14="http://schemas.microsoft.com/office/powerpoint/2010/main" val="24329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The Appium Driver continued. </a:t>
            </a:r>
          </a:p>
        </p:txBody>
      </p:sp>
      <p:sp>
        <p:nvSpPr>
          <p:cNvPr id="3" name="Content Placeholder 2"/>
          <p:cNvSpPr>
            <a:spLocks noGrp="1"/>
          </p:cNvSpPr>
          <p:nvPr>
            <p:ph idx="4294967295"/>
          </p:nvPr>
        </p:nvSpPr>
        <p:spPr>
          <a:xfrm>
            <a:off x="0" y="1008063"/>
            <a:ext cx="10933113" cy="5086350"/>
          </a:xfrm>
        </p:spPr>
        <p:txBody>
          <a:bodyPr>
            <a:normAutofit/>
          </a:bodyPr>
          <a:lstStyle/>
          <a:p>
            <a:r>
              <a:rPr lang="en-US" dirty="0"/>
              <a:t>There is a driver per platform, both are available in the template</a:t>
            </a:r>
          </a:p>
          <a:p>
            <a:r>
              <a:rPr lang="en-US" dirty="0"/>
              <a:t>Uncomment &amp; use the one you require for the test. </a:t>
            </a:r>
          </a:p>
          <a:p>
            <a:endParaRPr lang="en-US" dirty="0"/>
          </a:p>
          <a:p>
            <a:pPr marL="0" indent="0">
              <a:buNone/>
            </a:pPr>
            <a:r>
              <a:rPr lang="en-US" dirty="0" err="1"/>
              <a:t>AndroidDriver</a:t>
            </a:r>
            <a:r>
              <a:rPr lang="en-US" dirty="0"/>
              <a:t> driver = </a:t>
            </a:r>
            <a:r>
              <a:rPr lang="en-US" dirty="0">
                <a:solidFill>
                  <a:srgbClr val="CC7832"/>
                </a:solidFill>
              </a:rPr>
              <a:t>new </a:t>
            </a:r>
            <a:r>
              <a:rPr lang="en-US" dirty="0" err="1"/>
              <a:t>AndroidDriver</a:t>
            </a:r>
            <a:r>
              <a:rPr lang="en-US" dirty="0"/>
              <a:t>(</a:t>
            </a:r>
            <a:r>
              <a:rPr lang="en-US" dirty="0">
                <a:solidFill>
                  <a:srgbClr val="CC7832"/>
                </a:solidFill>
              </a:rPr>
              <a:t>new </a:t>
            </a:r>
            <a:r>
              <a:rPr lang="en-US" dirty="0"/>
              <a:t>URL(</a:t>
            </a:r>
            <a:r>
              <a:rPr lang="en-US" dirty="0">
                <a:solidFill>
                  <a:srgbClr val="6A8759"/>
                </a:solidFill>
              </a:rPr>
              <a:t>"https://" </a:t>
            </a:r>
            <a:r>
              <a:rPr lang="en-US" dirty="0"/>
              <a:t>+ host + </a:t>
            </a:r>
            <a:r>
              <a:rPr lang="en-US" dirty="0">
                <a:solidFill>
                  <a:srgbClr val="6A8759"/>
                </a:solidFill>
              </a:rPr>
              <a:t>"/</a:t>
            </a:r>
            <a:r>
              <a:rPr lang="en-US" dirty="0" err="1">
                <a:solidFill>
                  <a:srgbClr val="6A8759"/>
                </a:solidFill>
              </a:rPr>
              <a:t>nexperience</a:t>
            </a:r>
            <a:r>
              <a:rPr lang="en-US" dirty="0">
                <a:solidFill>
                  <a:srgbClr val="6A8759"/>
                </a:solidFill>
              </a:rPr>
              <a:t>/</a:t>
            </a:r>
            <a:r>
              <a:rPr lang="en-US" dirty="0" err="1">
                <a:solidFill>
                  <a:srgbClr val="6A8759"/>
                </a:solidFill>
              </a:rPr>
              <a:t>perfectomobile</a:t>
            </a:r>
            <a:r>
              <a:rPr lang="en-US" dirty="0">
                <a:solidFill>
                  <a:srgbClr val="6A8759"/>
                </a:solidFill>
              </a:rPr>
              <a:t>/</a:t>
            </a:r>
            <a:r>
              <a:rPr lang="en-US" dirty="0" err="1">
                <a:solidFill>
                  <a:srgbClr val="6A8759"/>
                </a:solidFill>
              </a:rPr>
              <a:t>wd</a:t>
            </a:r>
            <a:r>
              <a:rPr lang="en-US" dirty="0">
                <a:solidFill>
                  <a:srgbClr val="6A8759"/>
                </a:solidFill>
              </a:rPr>
              <a:t>/hub"</a:t>
            </a:r>
            <a:r>
              <a:rPr lang="en-US" dirty="0"/>
              <a:t>)</a:t>
            </a:r>
            <a:r>
              <a:rPr lang="en-US" dirty="0">
                <a:solidFill>
                  <a:srgbClr val="CC7832"/>
                </a:solidFill>
              </a:rPr>
              <a:t>, </a:t>
            </a:r>
            <a:r>
              <a:rPr lang="en-US" dirty="0"/>
              <a:t>capabilities)</a:t>
            </a:r>
            <a:r>
              <a:rPr lang="en-US" dirty="0">
                <a:solidFill>
                  <a:srgbClr val="CC7832"/>
                </a:solidFill>
              </a:rPr>
              <a:t>;</a:t>
            </a:r>
          </a:p>
          <a:p>
            <a:pPr marL="0" indent="0">
              <a:buNone/>
            </a:pPr>
            <a:r>
              <a:rPr lang="en-US" b="1" dirty="0">
                <a:solidFill>
                  <a:srgbClr val="FF0000"/>
                </a:solidFill>
              </a:rPr>
              <a:t>OR</a:t>
            </a:r>
            <a:r>
              <a:rPr lang="en-US" dirty="0">
                <a:solidFill>
                  <a:srgbClr val="CC7832"/>
                </a:solidFill>
              </a:rPr>
              <a:t> </a:t>
            </a:r>
            <a:br>
              <a:rPr lang="en-US" dirty="0">
                <a:solidFill>
                  <a:srgbClr val="CC7832"/>
                </a:solidFill>
              </a:rPr>
            </a:br>
            <a:r>
              <a:rPr lang="en-US" dirty="0" err="1"/>
              <a:t>IOSDriver</a:t>
            </a:r>
            <a:r>
              <a:rPr lang="en-US" dirty="0"/>
              <a:t> driver = </a:t>
            </a:r>
            <a:r>
              <a:rPr lang="en-US" dirty="0">
                <a:solidFill>
                  <a:srgbClr val="CC7832"/>
                </a:solidFill>
              </a:rPr>
              <a:t>new </a:t>
            </a:r>
            <a:r>
              <a:rPr lang="en-US" dirty="0" err="1"/>
              <a:t>IOSDriver</a:t>
            </a:r>
            <a:r>
              <a:rPr lang="en-US" dirty="0"/>
              <a:t>(</a:t>
            </a:r>
            <a:r>
              <a:rPr lang="en-US" dirty="0">
                <a:solidFill>
                  <a:srgbClr val="CC7832"/>
                </a:solidFill>
              </a:rPr>
              <a:t>new </a:t>
            </a:r>
            <a:r>
              <a:rPr lang="en-US" dirty="0"/>
              <a:t>URL(</a:t>
            </a:r>
            <a:r>
              <a:rPr lang="en-US" dirty="0">
                <a:solidFill>
                  <a:srgbClr val="6A8759"/>
                </a:solidFill>
              </a:rPr>
              <a:t>"https://" </a:t>
            </a:r>
            <a:r>
              <a:rPr lang="en-US" dirty="0"/>
              <a:t>+ host + </a:t>
            </a:r>
            <a:r>
              <a:rPr lang="en-US" dirty="0">
                <a:solidFill>
                  <a:srgbClr val="6A8759"/>
                </a:solidFill>
              </a:rPr>
              <a:t>"/</a:t>
            </a:r>
            <a:r>
              <a:rPr lang="en-US" dirty="0" err="1">
                <a:solidFill>
                  <a:srgbClr val="6A8759"/>
                </a:solidFill>
              </a:rPr>
              <a:t>nexperience</a:t>
            </a:r>
            <a:r>
              <a:rPr lang="en-US" dirty="0">
                <a:solidFill>
                  <a:srgbClr val="6A8759"/>
                </a:solidFill>
              </a:rPr>
              <a:t>/</a:t>
            </a:r>
            <a:r>
              <a:rPr lang="en-US" dirty="0" err="1">
                <a:solidFill>
                  <a:srgbClr val="6A8759"/>
                </a:solidFill>
              </a:rPr>
              <a:t>perfectomobile</a:t>
            </a:r>
            <a:r>
              <a:rPr lang="en-US" dirty="0">
                <a:solidFill>
                  <a:srgbClr val="6A8759"/>
                </a:solidFill>
              </a:rPr>
              <a:t>/</a:t>
            </a:r>
            <a:r>
              <a:rPr lang="en-US" dirty="0" err="1">
                <a:solidFill>
                  <a:srgbClr val="6A8759"/>
                </a:solidFill>
              </a:rPr>
              <a:t>wd</a:t>
            </a:r>
            <a:r>
              <a:rPr lang="en-US" dirty="0">
                <a:solidFill>
                  <a:srgbClr val="6A8759"/>
                </a:solidFill>
              </a:rPr>
              <a:t>/hub"</a:t>
            </a:r>
            <a:r>
              <a:rPr lang="en-US" dirty="0"/>
              <a:t>)</a:t>
            </a:r>
            <a:r>
              <a:rPr lang="en-US" dirty="0">
                <a:solidFill>
                  <a:srgbClr val="CC7832"/>
                </a:solidFill>
              </a:rPr>
              <a:t>, </a:t>
            </a:r>
            <a:r>
              <a:rPr lang="en-US" dirty="0"/>
              <a:t>capabilities)</a:t>
            </a:r>
            <a:r>
              <a:rPr lang="en-US" dirty="0">
                <a:solidFill>
                  <a:srgbClr val="CC7832"/>
                </a:solidFill>
              </a:rPr>
              <a:t>;</a:t>
            </a:r>
            <a:endParaRPr lang="en-US" dirty="0"/>
          </a:p>
        </p:txBody>
      </p:sp>
    </p:spTree>
    <p:extLst>
      <p:ext uri="{BB962C8B-B14F-4D97-AF65-F5344CB8AC3E}">
        <p14:creationId xmlns:p14="http://schemas.microsoft.com/office/powerpoint/2010/main" val="185501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Interacting with Apps – Contexts </a:t>
            </a:r>
          </a:p>
        </p:txBody>
      </p:sp>
      <p:sp>
        <p:nvSpPr>
          <p:cNvPr id="3" name="Content Placeholder 2"/>
          <p:cNvSpPr>
            <a:spLocks noGrp="1"/>
          </p:cNvSpPr>
          <p:nvPr>
            <p:ph idx="4294967295"/>
          </p:nvPr>
        </p:nvSpPr>
        <p:spPr>
          <a:xfrm>
            <a:off x="0" y="1008063"/>
            <a:ext cx="10933113" cy="5086350"/>
          </a:xfrm>
        </p:spPr>
        <p:txBody>
          <a:bodyPr>
            <a:normAutofit lnSpcReduction="10000"/>
          </a:bodyPr>
          <a:lstStyle/>
          <a:p>
            <a:r>
              <a:rPr lang="en-US" dirty="0"/>
              <a:t>We have used Contexts to switch between Objects &amp; Visual methods. </a:t>
            </a:r>
          </a:p>
          <a:p>
            <a:r>
              <a:rPr lang="en-US" dirty="0"/>
              <a:t>Applications have their own context</a:t>
            </a:r>
            <a:br>
              <a:rPr lang="en-US" dirty="0"/>
            </a:br>
            <a:br>
              <a:rPr lang="en-US" dirty="0"/>
            </a:br>
            <a:r>
              <a:rPr lang="en-US" i="1" dirty="0" err="1"/>
              <a:t>switchToContext</a:t>
            </a:r>
            <a:r>
              <a:rPr lang="en-US" dirty="0"/>
              <a:t>(</a:t>
            </a:r>
            <a:r>
              <a:rPr lang="en-US" dirty="0" err="1"/>
              <a:t>driver</a:t>
            </a:r>
            <a:r>
              <a:rPr lang="en-US" dirty="0" err="1">
                <a:solidFill>
                  <a:srgbClr val="CC7832"/>
                </a:solidFill>
              </a:rPr>
              <a:t>,</a:t>
            </a:r>
            <a:r>
              <a:rPr lang="en-US" dirty="0" err="1">
                <a:solidFill>
                  <a:srgbClr val="6A8759"/>
                </a:solidFill>
              </a:rPr>
              <a:t>"NATIVE_APP</a:t>
            </a:r>
            <a:r>
              <a:rPr lang="en-US" dirty="0">
                <a:solidFill>
                  <a:srgbClr val="6A8759"/>
                </a:solidFill>
              </a:rPr>
              <a:t>"</a:t>
            </a:r>
            <a:r>
              <a:rPr lang="en-US" dirty="0"/>
              <a:t>)</a:t>
            </a:r>
            <a:r>
              <a:rPr lang="en-US" dirty="0">
                <a:solidFill>
                  <a:srgbClr val="CC7832"/>
                </a:solidFill>
              </a:rPr>
              <a:t>;</a:t>
            </a:r>
          </a:p>
          <a:p>
            <a:r>
              <a:rPr lang="en-US" i="1" dirty="0" err="1"/>
              <a:t>switchToContext</a:t>
            </a:r>
            <a:r>
              <a:rPr lang="en-US" dirty="0"/>
              <a:t>(</a:t>
            </a:r>
            <a:r>
              <a:rPr lang="en-US" dirty="0" err="1"/>
              <a:t>driver</a:t>
            </a:r>
            <a:r>
              <a:rPr lang="en-US" dirty="0" err="1">
                <a:solidFill>
                  <a:srgbClr val="CC7832"/>
                </a:solidFill>
              </a:rPr>
              <a:t>,</a:t>
            </a:r>
            <a:r>
              <a:rPr lang="en-US" dirty="0" err="1">
                <a:solidFill>
                  <a:srgbClr val="6A8759"/>
                </a:solidFill>
              </a:rPr>
              <a:t>"NATIVE_APP</a:t>
            </a:r>
            <a:r>
              <a:rPr lang="en-US" dirty="0">
                <a:solidFill>
                  <a:srgbClr val="6A8759"/>
                </a:solidFill>
              </a:rPr>
              <a:t>"</a:t>
            </a:r>
            <a:r>
              <a:rPr lang="en-US" dirty="0"/>
              <a:t>)</a:t>
            </a:r>
            <a:r>
              <a:rPr lang="en-US" dirty="0">
                <a:solidFill>
                  <a:srgbClr val="CC7832"/>
                </a:solidFill>
              </a:rPr>
              <a:t>;</a:t>
            </a:r>
          </a:p>
          <a:p>
            <a:r>
              <a:rPr lang="en-US" i="1" dirty="0" err="1"/>
              <a:t>switchToContext</a:t>
            </a:r>
            <a:r>
              <a:rPr lang="en-US" dirty="0"/>
              <a:t>(</a:t>
            </a:r>
            <a:r>
              <a:rPr lang="en-US" dirty="0" err="1"/>
              <a:t>driver</a:t>
            </a:r>
            <a:r>
              <a:rPr lang="en-US" dirty="0" err="1">
                <a:solidFill>
                  <a:srgbClr val="CC7832"/>
                </a:solidFill>
              </a:rPr>
              <a:t>,</a:t>
            </a:r>
            <a:r>
              <a:rPr lang="en-US" dirty="0" err="1">
                <a:solidFill>
                  <a:srgbClr val="6A8759"/>
                </a:solidFill>
              </a:rPr>
              <a:t>"NATIVE_APP</a:t>
            </a:r>
            <a:r>
              <a:rPr lang="en-US" dirty="0">
                <a:solidFill>
                  <a:srgbClr val="6A8759"/>
                </a:solidFill>
              </a:rPr>
              <a:t>"</a:t>
            </a:r>
            <a:r>
              <a:rPr lang="en-US" dirty="0"/>
              <a:t>)</a:t>
            </a:r>
            <a:r>
              <a:rPr lang="en-US" dirty="0">
                <a:solidFill>
                  <a:srgbClr val="CC7832"/>
                </a:solidFill>
              </a:rPr>
              <a:t>;</a:t>
            </a:r>
          </a:p>
          <a:p>
            <a:r>
              <a:rPr lang="en-US" dirty="0"/>
              <a:t>The Native context is the default when using the Appium Driver. </a:t>
            </a:r>
          </a:p>
          <a:p>
            <a:r>
              <a:rPr lang="en-US" dirty="0"/>
              <a:t>Switching contexts will be needed when:</a:t>
            </a:r>
          </a:p>
          <a:p>
            <a:pPr lvl="1"/>
            <a:r>
              <a:rPr lang="en-US" dirty="0"/>
              <a:t>The Native App open a Web browser </a:t>
            </a:r>
          </a:p>
          <a:p>
            <a:pPr lvl="1"/>
            <a:r>
              <a:rPr lang="en-US" dirty="0"/>
              <a:t>Hybrid App contains both Web &amp; Native Elements </a:t>
            </a:r>
          </a:p>
          <a:p>
            <a:pPr lvl="1"/>
            <a:r>
              <a:rPr lang="en-US" dirty="0"/>
              <a:t>Visual Analysis is used.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01207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985200" cy="6858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024" y="5015754"/>
            <a:ext cx="3831877" cy="1698273"/>
          </a:xfrm>
          <a:prstGeom prst="rect">
            <a:avLst/>
          </a:prstGeom>
        </p:spPr>
      </p:pic>
      <p:sp>
        <p:nvSpPr>
          <p:cNvPr id="14" name="TextBox 13"/>
          <p:cNvSpPr txBox="1"/>
          <p:nvPr/>
        </p:nvSpPr>
        <p:spPr>
          <a:xfrm>
            <a:off x="1238252" y="2184247"/>
            <a:ext cx="10027629" cy="1384995"/>
          </a:xfrm>
          <a:prstGeom prst="rect">
            <a:avLst/>
          </a:prstGeom>
          <a:noFill/>
          <a:effectLst>
            <a:outerShdw blurRad="88900" dist="50800" dir="3000000" algn="ctr" rotWithShape="0">
              <a:srgbClr val="000000">
                <a:alpha val="43137"/>
              </a:srgbClr>
            </a:outerShdw>
          </a:effectLst>
        </p:spPr>
        <p:txBody>
          <a:bodyPr wrap="square" rtlCol="0">
            <a:spAutoFit/>
          </a:bodyPr>
          <a:lstStyle/>
          <a:p>
            <a:pPr algn="ctr" defTabSz="914377">
              <a:defRPr/>
            </a:pPr>
            <a:r>
              <a:rPr lang="en-US" sz="6000" kern="0" dirty="0">
                <a:solidFill>
                  <a:prstClr val="white"/>
                </a:solidFill>
                <a:latin typeface="OfficinaSanITCBol" panose="02000806040000020004" pitchFamily="2" charset="0"/>
              </a:rPr>
              <a:t>Thank You</a:t>
            </a:r>
          </a:p>
          <a:p>
            <a:pPr algn="r" defTabSz="914377">
              <a:defRPr/>
            </a:pPr>
            <a:endParaRPr lang="en-US" sz="2400"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104827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Agenda</a:t>
            </a:r>
          </a:p>
        </p:txBody>
      </p:sp>
      <p:sp>
        <p:nvSpPr>
          <p:cNvPr id="3" name="Content Placeholder 2"/>
          <p:cNvSpPr>
            <a:spLocks noGrp="1"/>
          </p:cNvSpPr>
          <p:nvPr>
            <p:ph idx="4294967295"/>
          </p:nvPr>
        </p:nvSpPr>
        <p:spPr>
          <a:xfrm>
            <a:off x="0" y="1008063"/>
            <a:ext cx="10933113" cy="5086350"/>
          </a:xfrm>
        </p:spPr>
        <p:txBody>
          <a:bodyPr>
            <a:normAutofit/>
          </a:bodyPr>
          <a:lstStyle/>
          <a:p>
            <a:r>
              <a:rPr lang="en-US" dirty="0"/>
              <a:t>Capabilities for Native Apps</a:t>
            </a:r>
          </a:p>
          <a:p>
            <a:r>
              <a:rPr lang="en-US" dirty="0"/>
              <a:t>Application Types</a:t>
            </a:r>
          </a:p>
          <a:p>
            <a:r>
              <a:rPr lang="en-US" dirty="0"/>
              <a:t>The Appium Driver </a:t>
            </a:r>
            <a:r>
              <a:rPr lang="mr-IN" dirty="0"/>
              <a:t>–</a:t>
            </a:r>
            <a:r>
              <a:rPr lang="en-US" dirty="0"/>
              <a:t> template &amp; options</a:t>
            </a:r>
          </a:p>
          <a:p>
            <a:r>
              <a:rPr lang="en-US" dirty="0"/>
              <a:t>Interacting with Apps – contexts</a:t>
            </a:r>
          </a:p>
        </p:txBody>
      </p:sp>
    </p:spTree>
    <p:extLst>
      <p:ext uri="{BB962C8B-B14F-4D97-AF65-F5344CB8AC3E}">
        <p14:creationId xmlns:p14="http://schemas.microsoft.com/office/powerpoint/2010/main" val="389872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BE8C3-DF22-7E4A-B6D7-D210C3971AC0}"/>
              </a:ext>
            </a:extLst>
          </p:cNvPr>
          <p:cNvPicPr>
            <a:picLocks noChangeAspect="1"/>
          </p:cNvPicPr>
          <p:nvPr/>
        </p:nvPicPr>
        <p:blipFill>
          <a:blip r:embed="rId2"/>
          <a:stretch>
            <a:fillRect/>
          </a:stretch>
        </p:blipFill>
        <p:spPr>
          <a:xfrm>
            <a:off x="0" y="-191386"/>
            <a:ext cx="12191999" cy="7493000"/>
          </a:xfrm>
          <a:prstGeom prst="rect">
            <a:avLst/>
          </a:prstGeom>
        </p:spPr>
      </p:pic>
      <p:sp>
        <p:nvSpPr>
          <p:cNvPr id="5" name="TextBox 4">
            <a:extLst>
              <a:ext uri="{FF2B5EF4-FFF2-40B4-BE49-F238E27FC236}">
                <a16:creationId xmlns:a16="http://schemas.microsoft.com/office/drawing/2014/main" id="{CE62FABE-7A90-0145-9A12-9F838127637D}"/>
              </a:ext>
            </a:extLst>
          </p:cNvPr>
          <p:cNvSpPr txBox="1"/>
          <p:nvPr/>
        </p:nvSpPr>
        <p:spPr>
          <a:xfrm>
            <a:off x="3524596" y="448887"/>
            <a:ext cx="7414953" cy="646331"/>
          </a:xfrm>
          <a:prstGeom prst="rect">
            <a:avLst/>
          </a:prstGeom>
          <a:noFill/>
        </p:spPr>
        <p:txBody>
          <a:bodyPr wrap="square" rtlCol="0">
            <a:spAutoFit/>
          </a:bodyPr>
          <a:lstStyle/>
          <a:p>
            <a:r>
              <a:rPr lang="en-US" sz="3600" b="1" dirty="0">
                <a:solidFill>
                  <a:schemeClr val="bg1"/>
                </a:solidFill>
              </a:rPr>
              <a:t>Capabilities for Native &amp; Hybrid Apps</a:t>
            </a:r>
          </a:p>
        </p:txBody>
      </p:sp>
    </p:spTree>
    <p:extLst>
      <p:ext uri="{BB962C8B-B14F-4D97-AF65-F5344CB8AC3E}">
        <p14:creationId xmlns:p14="http://schemas.microsoft.com/office/powerpoint/2010/main" val="266209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99" y="124371"/>
            <a:ext cx="8229600" cy="589128"/>
          </a:xfrm>
        </p:spPr>
        <p:txBody>
          <a:bodyPr/>
          <a:lstStyle/>
          <a:p>
            <a:r>
              <a:rPr lang="en-US" dirty="0"/>
              <a:t>Instrumentation</a:t>
            </a:r>
          </a:p>
        </p:txBody>
      </p:sp>
      <p:sp>
        <p:nvSpPr>
          <p:cNvPr id="3" name="Content Placeholder 2"/>
          <p:cNvSpPr>
            <a:spLocks noGrp="1"/>
          </p:cNvSpPr>
          <p:nvPr>
            <p:ph idx="4294967295"/>
          </p:nvPr>
        </p:nvSpPr>
        <p:spPr>
          <a:xfrm>
            <a:off x="0" y="1008063"/>
            <a:ext cx="10933113" cy="5086350"/>
          </a:xfrm>
        </p:spPr>
        <p:txBody>
          <a:bodyPr>
            <a:normAutofit/>
          </a:bodyPr>
          <a:lstStyle/>
          <a:p>
            <a:r>
              <a:rPr lang="en-US" dirty="0"/>
              <a:t>Instrumentation enables working with the device sensors from within the application</a:t>
            </a:r>
          </a:p>
          <a:p>
            <a:pPr lvl="1"/>
            <a:r>
              <a:rPr lang="en-US" dirty="0"/>
              <a:t>Setting </a:t>
            </a:r>
            <a:r>
              <a:rPr lang="en-US" i="1" dirty="0" err="1"/>
              <a:t>autoInstrument</a:t>
            </a:r>
            <a:r>
              <a:rPr lang="en-US" i="1" dirty="0"/>
              <a:t> </a:t>
            </a:r>
            <a:r>
              <a:rPr lang="en-US" dirty="0"/>
              <a:t>to true allows image injection, Face ID &amp; Fingerprint ID features to run. </a:t>
            </a:r>
          </a:p>
          <a:p>
            <a:r>
              <a:rPr lang="en-US" dirty="0"/>
              <a:t>Hybrid applications require instrumentation, </a:t>
            </a:r>
            <a:r>
              <a:rPr lang="en-US" i="1" dirty="0" err="1"/>
              <a:t>autoInstrument</a:t>
            </a:r>
            <a:r>
              <a:rPr lang="en-US" dirty="0"/>
              <a:t>,  for object retrieval to be supported. </a:t>
            </a:r>
          </a:p>
          <a:p>
            <a:r>
              <a:rPr lang="en-US" dirty="0"/>
              <a:t>Instrumentation needs to defined in the capabilities and cannot be turned on during script execution. </a:t>
            </a:r>
          </a:p>
          <a:p>
            <a:pPr lvl="1"/>
            <a:endParaRPr lang="en-US" dirty="0"/>
          </a:p>
          <a:p>
            <a:pPr marL="457200" lvl="1" indent="0">
              <a:buNone/>
            </a:pPr>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5385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FF7A-82C2-B046-8E90-FA8128C1C01E}"/>
              </a:ext>
            </a:extLst>
          </p:cNvPr>
          <p:cNvSpPr>
            <a:spLocks noGrp="1"/>
          </p:cNvSpPr>
          <p:nvPr>
            <p:ph type="title"/>
          </p:nvPr>
        </p:nvSpPr>
        <p:spPr/>
        <p:txBody>
          <a:bodyPr/>
          <a:lstStyle/>
          <a:p>
            <a:r>
              <a:rPr lang="en-US" dirty="0"/>
              <a:t>Launching &amp; Resetting Apps</a:t>
            </a:r>
          </a:p>
        </p:txBody>
      </p:sp>
      <p:sp>
        <p:nvSpPr>
          <p:cNvPr id="3" name="Content Placeholder 2">
            <a:extLst>
              <a:ext uri="{FF2B5EF4-FFF2-40B4-BE49-F238E27FC236}">
                <a16:creationId xmlns:a16="http://schemas.microsoft.com/office/drawing/2014/main" id="{687C387B-529D-0340-908F-62EC798706A0}"/>
              </a:ext>
            </a:extLst>
          </p:cNvPr>
          <p:cNvSpPr>
            <a:spLocks noGrp="1"/>
          </p:cNvSpPr>
          <p:nvPr>
            <p:ph idx="1"/>
          </p:nvPr>
        </p:nvSpPr>
        <p:spPr/>
        <p:txBody>
          <a:bodyPr/>
          <a:lstStyle/>
          <a:p>
            <a:r>
              <a:rPr lang="en-US" dirty="0"/>
              <a:t>Appium provides several options regarding resetting apps and deleting application data. </a:t>
            </a:r>
          </a:p>
          <a:p>
            <a:r>
              <a:rPr lang="en-US" dirty="0"/>
              <a:t>To decide the correct configuration for your organization, consider the following criteria:</a:t>
            </a:r>
          </a:p>
          <a:p>
            <a:pPr lvl="1"/>
            <a:r>
              <a:rPr lang="en-US" dirty="0"/>
              <a:t>Tests must run on latest version?</a:t>
            </a:r>
          </a:p>
          <a:p>
            <a:pPr lvl="1"/>
            <a:r>
              <a:rPr lang="en-US" dirty="0"/>
              <a:t>Does the test require app to open with no data or with it’s history (username etc.)?</a:t>
            </a:r>
          </a:p>
          <a:p>
            <a:pPr lvl="1"/>
            <a:r>
              <a:rPr lang="en-US" dirty="0"/>
              <a:t>In most cases the requirement is to always run the latest version and the data varies per type of test. </a:t>
            </a:r>
          </a:p>
          <a:p>
            <a:pPr marL="0" indent="0">
              <a:buNone/>
            </a:pPr>
            <a:endParaRPr lang="en-US" dirty="0"/>
          </a:p>
        </p:txBody>
      </p:sp>
    </p:spTree>
    <p:extLst>
      <p:ext uri="{BB962C8B-B14F-4D97-AF65-F5344CB8AC3E}">
        <p14:creationId xmlns:p14="http://schemas.microsoft.com/office/powerpoint/2010/main" val="329561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E0D77-A7C0-D844-B4B6-202ACB2BCF84}"/>
              </a:ext>
            </a:extLst>
          </p:cNvPr>
          <p:cNvSpPr>
            <a:spLocks noGrp="1"/>
          </p:cNvSpPr>
          <p:nvPr>
            <p:ph type="title"/>
          </p:nvPr>
        </p:nvSpPr>
        <p:spPr/>
        <p:txBody>
          <a:bodyPr/>
          <a:lstStyle/>
          <a:p>
            <a:r>
              <a:rPr lang="en-US" dirty="0"/>
              <a:t>Launching &amp; Resetting Apps</a:t>
            </a:r>
          </a:p>
        </p:txBody>
      </p:sp>
      <p:sp>
        <p:nvSpPr>
          <p:cNvPr id="3" name="Content Placeholder 2">
            <a:extLst>
              <a:ext uri="{FF2B5EF4-FFF2-40B4-BE49-F238E27FC236}">
                <a16:creationId xmlns:a16="http://schemas.microsoft.com/office/drawing/2014/main" id="{DC6168B2-D280-DA4D-B010-5079B79E90E1}"/>
              </a:ext>
            </a:extLst>
          </p:cNvPr>
          <p:cNvSpPr>
            <a:spLocks noGrp="1"/>
          </p:cNvSpPr>
          <p:nvPr>
            <p:ph idx="1"/>
          </p:nvPr>
        </p:nvSpPr>
        <p:spPr/>
        <p:txBody>
          <a:bodyPr/>
          <a:lstStyle/>
          <a:p>
            <a:r>
              <a:rPr lang="en-US" dirty="0"/>
              <a:t>Resetting the app </a:t>
            </a:r>
          </a:p>
          <a:p>
            <a:pPr lvl="1"/>
            <a:r>
              <a:rPr lang="en-US" dirty="0"/>
              <a:t>The </a:t>
            </a:r>
            <a:r>
              <a:rPr lang="en-US" i="1" dirty="0" err="1"/>
              <a:t>noReset</a:t>
            </a:r>
            <a:r>
              <a:rPr lang="en-US" i="1" dirty="0"/>
              <a:t> </a:t>
            </a:r>
            <a:r>
              <a:rPr lang="en-US" dirty="0"/>
              <a:t>&amp; </a:t>
            </a:r>
            <a:r>
              <a:rPr lang="en-US" i="1" dirty="0" err="1"/>
              <a:t>fullReset</a:t>
            </a:r>
            <a:r>
              <a:rPr lang="en-US" i="1" dirty="0"/>
              <a:t> </a:t>
            </a:r>
            <a:r>
              <a:rPr lang="en-US" dirty="0"/>
              <a:t>capabilities allow full app reset e.g. before &amp; after execution. </a:t>
            </a:r>
          </a:p>
          <a:p>
            <a:pPr lvl="1"/>
            <a:r>
              <a:rPr lang="en-US" dirty="0"/>
              <a:t>The </a:t>
            </a:r>
            <a:r>
              <a:rPr lang="en-US" i="1" dirty="0" err="1"/>
              <a:t>fullReset</a:t>
            </a:r>
            <a:r>
              <a:rPr lang="en-US" dirty="0"/>
              <a:t> uninstalls the app if it is on the device, reinstalls the app &amp; then uninstalls at the end of the execution. </a:t>
            </a:r>
          </a:p>
          <a:p>
            <a:pPr lvl="1"/>
            <a:r>
              <a:rPr lang="en-US" dirty="0"/>
              <a:t>The </a:t>
            </a:r>
            <a:r>
              <a:rPr lang="en-US" i="1" dirty="0" err="1"/>
              <a:t>noReset</a:t>
            </a:r>
            <a:r>
              <a:rPr lang="en-US" dirty="0"/>
              <a:t> disables the reset functionality. </a:t>
            </a:r>
          </a:p>
          <a:p>
            <a:pPr lvl="1"/>
            <a:r>
              <a:rPr lang="en-US" dirty="0"/>
              <a:t>Default </a:t>
            </a:r>
            <a:r>
              <a:rPr lang="en-US" dirty="0" err="1"/>
              <a:t>behaviour</a:t>
            </a:r>
            <a:r>
              <a:rPr lang="en-US" dirty="0"/>
              <a:t> is false i.e. these capabilities are not used. </a:t>
            </a:r>
          </a:p>
          <a:p>
            <a:pPr lvl="1"/>
            <a:r>
              <a:rPr lang="en-US" dirty="0"/>
              <a:t>Uninstalling &amp; installing the app upon execution takes several minutes &amp; is usually not needed per test. </a:t>
            </a:r>
          </a:p>
          <a:p>
            <a:r>
              <a:rPr lang="en-US" dirty="0"/>
              <a:t>Data Reset, </a:t>
            </a:r>
            <a:r>
              <a:rPr lang="en-US" i="1" dirty="0" err="1"/>
              <a:t>dataReset</a:t>
            </a:r>
            <a:r>
              <a:rPr lang="en-US" i="1" dirty="0"/>
              <a:t>, </a:t>
            </a:r>
            <a:r>
              <a:rPr lang="en-US" dirty="0"/>
              <a:t>allows retaining app data when installing a new version. </a:t>
            </a:r>
          </a:p>
          <a:p>
            <a:endParaRPr lang="en-US" i="1" dirty="0"/>
          </a:p>
          <a:p>
            <a:pPr lvl="1"/>
            <a:endParaRPr lang="en-US" dirty="0"/>
          </a:p>
          <a:p>
            <a:endParaRPr lang="en-US" dirty="0"/>
          </a:p>
        </p:txBody>
      </p:sp>
    </p:spTree>
    <p:extLst>
      <p:ext uri="{BB962C8B-B14F-4D97-AF65-F5344CB8AC3E}">
        <p14:creationId xmlns:p14="http://schemas.microsoft.com/office/powerpoint/2010/main" val="102664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D666-4706-CF40-9674-9553E0821409}"/>
              </a:ext>
            </a:extLst>
          </p:cNvPr>
          <p:cNvSpPr>
            <a:spLocks noGrp="1"/>
          </p:cNvSpPr>
          <p:nvPr>
            <p:ph type="title"/>
          </p:nvPr>
        </p:nvSpPr>
        <p:spPr>
          <a:xfrm>
            <a:off x="648393" y="0"/>
            <a:ext cx="7435763" cy="793750"/>
          </a:xfrm>
        </p:spPr>
        <p:txBody>
          <a:bodyPr/>
          <a:lstStyle/>
          <a:p>
            <a:r>
              <a:rPr lang="en-US" dirty="0"/>
              <a:t>What is the correct configuration? </a:t>
            </a:r>
          </a:p>
        </p:txBody>
      </p:sp>
      <p:sp>
        <p:nvSpPr>
          <p:cNvPr id="3" name="Content Placeholder 2">
            <a:extLst>
              <a:ext uri="{FF2B5EF4-FFF2-40B4-BE49-F238E27FC236}">
                <a16:creationId xmlns:a16="http://schemas.microsoft.com/office/drawing/2014/main" id="{DDF1976D-256A-D249-9F4A-0AAC14F8EEAA}"/>
              </a:ext>
            </a:extLst>
          </p:cNvPr>
          <p:cNvSpPr>
            <a:spLocks noGrp="1"/>
          </p:cNvSpPr>
          <p:nvPr>
            <p:ph idx="1"/>
          </p:nvPr>
        </p:nvSpPr>
        <p:spPr/>
        <p:txBody>
          <a:bodyPr/>
          <a:lstStyle/>
          <a:p>
            <a:r>
              <a:rPr lang="en-US" dirty="0"/>
              <a:t>The solution resides usually outside the test. </a:t>
            </a:r>
          </a:p>
          <a:p>
            <a:r>
              <a:rPr lang="en-US" dirty="0"/>
              <a:t>A single execution is not the best place to handle the application installation &amp; data. </a:t>
            </a:r>
          </a:p>
          <a:p>
            <a:r>
              <a:rPr lang="en-US" dirty="0"/>
              <a:t>Perfecto supports CI connection where the tests are run automatically. </a:t>
            </a:r>
          </a:p>
          <a:p>
            <a:r>
              <a:rPr lang="en-US" dirty="0"/>
              <a:t>In a CI context, we recommend installing the latest app version, with instrumentation, at the beginning of the cycle. </a:t>
            </a:r>
          </a:p>
          <a:p>
            <a:r>
              <a:rPr lang="en-US" dirty="0"/>
              <a:t>Individual tests can overwrite the general setting if the test requires it. </a:t>
            </a:r>
          </a:p>
          <a:p>
            <a:r>
              <a:rPr lang="en-US" dirty="0"/>
              <a:t>We will revisit this issue in the CI connection module. </a:t>
            </a:r>
          </a:p>
        </p:txBody>
      </p:sp>
    </p:spTree>
    <p:extLst>
      <p:ext uri="{BB962C8B-B14F-4D97-AF65-F5344CB8AC3E}">
        <p14:creationId xmlns:p14="http://schemas.microsoft.com/office/powerpoint/2010/main" val="6537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2F0D-1C51-3844-9A44-575A012E7AA1}"/>
              </a:ext>
            </a:extLst>
          </p:cNvPr>
          <p:cNvSpPr>
            <a:spLocks noGrp="1"/>
          </p:cNvSpPr>
          <p:nvPr>
            <p:ph type="title"/>
          </p:nvPr>
        </p:nvSpPr>
        <p:spPr/>
        <p:txBody>
          <a:bodyPr/>
          <a:lstStyle/>
          <a:p>
            <a:r>
              <a:rPr lang="en-US" dirty="0"/>
              <a:t>Bundle ID &amp; App Packages</a:t>
            </a:r>
          </a:p>
        </p:txBody>
      </p:sp>
      <p:sp>
        <p:nvSpPr>
          <p:cNvPr id="3" name="Content Placeholder 2">
            <a:extLst>
              <a:ext uri="{FF2B5EF4-FFF2-40B4-BE49-F238E27FC236}">
                <a16:creationId xmlns:a16="http://schemas.microsoft.com/office/drawing/2014/main" id="{20C889F3-C557-DC4B-BB2E-4711E4514D2F}"/>
              </a:ext>
            </a:extLst>
          </p:cNvPr>
          <p:cNvSpPr>
            <a:spLocks noGrp="1"/>
          </p:cNvSpPr>
          <p:nvPr>
            <p:ph idx="1"/>
          </p:nvPr>
        </p:nvSpPr>
        <p:spPr/>
        <p:txBody>
          <a:bodyPr/>
          <a:lstStyle/>
          <a:p>
            <a:r>
              <a:rPr lang="en-US" dirty="0"/>
              <a:t>Launching an app by name is possible but launching according to Appium guidelines enables more functionality e.g. passing arguments, opening in a specific page and more. </a:t>
            </a:r>
          </a:p>
          <a:p>
            <a:r>
              <a:rPr lang="en-US" dirty="0"/>
              <a:t>Perfecto recommends always using the Appium best practices. </a:t>
            </a:r>
          </a:p>
          <a:p>
            <a:endParaRPr lang="en-US" b="1" dirty="0"/>
          </a:p>
          <a:p>
            <a:r>
              <a:rPr lang="en-US" b="1" dirty="0"/>
              <a:t>iOS </a:t>
            </a:r>
            <a:r>
              <a:rPr lang="en-US" dirty="0"/>
              <a:t>- The </a:t>
            </a:r>
            <a:r>
              <a:rPr lang="en-US" i="1" dirty="0" err="1"/>
              <a:t>bundleId</a:t>
            </a:r>
            <a:r>
              <a:rPr lang="en-US" i="1" dirty="0"/>
              <a:t> </a:t>
            </a:r>
            <a:r>
              <a:rPr lang="en-US" dirty="0"/>
              <a:t>capability is the current way to identify an app. This ID is not available from the Perfecto interface and needs to be provided by the Dev team. </a:t>
            </a:r>
          </a:p>
          <a:p>
            <a:pPr lvl="1"/>
            <a:r>
              <a:rPr lang="en-US" dirty="0"/>
              <a:t>The bundle ID is app specific and does not change per version. </a:t>
            </a:r>
          </a:p>
        </p:txBody>
      </p:sp>
    </p:spTree>
    <p:extLst>
      <p:ext uri="{BB962C8B-B14F-4D97-AF65-F5344CB8AC3E}">
        <p14:creationId xmlns:p14="http://schemas.microsoft.com/office/powerpoint/2010/main" val="136061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2AE9-9DC6-7F4C-A26B-EB6FD6B269EB}"/>
              </a:ext>
            </a:extLst>
          </p:cNvPr>
          <p:cNvSpPr>
            <a:spLocks noGrp="1"/>
          </p:cNvSpPr>
          <p:nvPr>
            <p:ph type="title"/>
          </p:nvPr>
        </p:nvSpPr>
        <p:spPr/>
        <p:txBody>
          <a:bodyPr/>
          <a:lstStyle/>
          <a:p>
            <a:r>
              <a:rPr lang="en-US" dirty="0"/>
              <a:t>Android Configurations</a:t>
            </a:r>
          </a:p>
        </p:txBody>
      </p:sp>
      <p:sp>
        <p:nvSpPr>
          <p:cNvPr id="3" name="Content Placeholder 2">
            <a:extLst>
              <a:ext uri="{FF2B5EF4-FFF2-40B4-BE49-F238E27FC236}">
                <a16:creationId xmlns:a16="http://schemas.microsoft.com/office/drawing/2014/main" id="{F18A3279-1A4C-4D4B-8846-CAEB9C34240D}"/>
              </a:ext>
            </a:extLst>
          </p:cNvPr>
          <p:cNvSpPr>
            <a:spLocks noGrp="1"/>
          </p:cNvSpPr>
          <p:nvPr>
            <p:ph idx="1"/>
          </p:nvPr>
        </p:nvSpPr>
        <p:spPr/>
        <p:txBody>
          <a:bodyPr/>
          <a:lstStyle/>
          <a:p>
            <a:r>
              <a:rPr lang="en-US" dirty="0"/>
              <a:t>The app identifier e.g.  </a:t>
            </a:r>
            <a:r>
              <a:rPr lang="en-US" i="1" dirty="0" err="1"/>
              <a:t>com.android.calendar</a:t>
            </a:r>
            <a:r>
              <a:rPr lang="en-US" i="1" dirty="0"/>
              <a:t> </a:t>
            </a:r>
            <a:r>
              <a:rPr lang="en-US" dirty="0"/>
              <a:t>identifies the app and launches it. </a:t>
            </a:r>
          </a:p>
          <a:p>
            <a:r>
              <a:rPr lang="en-US" dirty="0"/>
              <a:t>Android allows opening a specific page, or activity, inside the application with the </a:t>
            </a:r>
            <a:r>
              <a:rPr lang="en-US" i="1" dirty="0" err="1"/>
              <a:t>appActivity</a:t>
            </a:r>
            <a:r>
              <a:rPr lang="en-US" dirty="0"/>
              <a:t> capability. </a:t>
            </a:r>
          </a:p>
          <a:p>
            <a:r>
              <a:rPr lang="en-US" dirty="0">
                <a:solidFill>
                  <a:srgbClr val="FF0000"/>
                </a:solidFill>
              </a:rPr>
              <a:t>XXX</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337361736"/>
      </p:ext>
    </p:extLst>
  </p:cSld>
  <p:clrMapOvr>
    <a:masterClrMapping/>
  </p:clrMapOvr>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6" ma:contentTypeDescription="Create a new document." ma:contentTypeScope="" ma:versionID="508867a98519afc3a344982aab9169e3">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9750b22090611b442d3c421b50ef9d93"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DB1D3C-EEFF-41FD-B4D0-E0EDC9AF6167}">
  <ds:schemaRefs>
    <ds:schemaRef ds:uri="http://purl.org/dc/elements/1.1/"/>
    <ds:schemaRef ds:uri="b39354ad-55e5-406b-bc55-b3dc027a4d5e"/>
    <ds:schemaRef ds:uri="http://schemas.microsoft.com/office/2006/documentManagement/types"/>
    <ds:schemaRef ds:uri="1d7dca9a-e7fe-4e70-b427-b999408283d8"/>
    <ds:schemaRef ds:uri="http://schemas.openxmlformats.org/package/2006/metadata/core-properties"/>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3a13d125-ada3-46fb-a8f2-bcc2bdd31529"/>
  </ds:schemaRefs>
</ds:datastoreItem>
</file>

<file path=customXml/itemProps2.xml><?xml version="1.0" encoding="utf-8"?>
<ds:datastoreItem xmlns:ds="http://schemas.openxmlformats.org/officeDocument/2006/customXml" ds:itemID="{367DFA34-B0BA-43A1-87A0-F2D0412A5A68}"/>
</file>

<file path=customXml/itemProps3.xml><?xml version="1.0" encoding="utf-8"?>
<ds:datastoreItem xmlns:ds="http://schemas.openxmlformats.org/officeDocument/2006/customXml" ds:itemID="{6CC67D31-BB20-404C-B6B8-29A0A068CB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447</TotalTime>
  <Words>842</Words>
  <Application>Microsoft Macintosh PowerPoint</Application>
  <PresentationFormat>Widescreen</PresentationFormat>
  <Paragraphs>97</Paragraphs>
  <Slides>15</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Avenir Black</vt:lpstr>
      <vt:lpstr>Calibri</vt:lpstr>
      <vt:lpstr>Calibri Light</vt:lpstr>
      <vt:lpstr>OfficinaSanITCBol</vt:lpstr>
      <vt:lpstr>Sosa Regular</vt:lpstr>
      <vt:lpstr>Source Sans Pro</vt:lpstr>
      <vt:lpstr>Source Sans Pro Semibold</vt:lpstr>
      <vt:lpstr>Perfecto PPT Template 2015 (Final V2)</vt:lpstr>
      <vt:lpstr>1_Office Theme</vt:lpstr>
      <vt:lpstr>PowerPoint Presentation</vt:lpstr>
      <vt:lpstr>Agenda</vt:lpstr>
      <vt:lpstr>PowerPoint Presentation</vt:lpstr>
      <vt:lpstr>Instrumentation</vt:lpstr>
      <vt:lpstr>Launching &amp; Resetting Apps</vt:lpstr>
      <vt:lpstr>Launching &amp; Resetting Apps</vt:lpstr>
      <vt:lpstr>What is the correct configuration? </vt:lpstr>
      <vt:lpstr>Bundle ID &amp; App Packages</vt:lpstr>
      <vt:lpstr>Android Configurations</vt:lpstr>
      <vt:lpstr>Application Types</vt:lpstr>
      <vt:lpstr>Hybrid Applications</vt:lpstr>
      <vt:lpstr>The Appium Driver</vt:lpstr>
      <vt:lpstr>The Appium Driver continued. </vt:lpstr>
      <vt:lpstr>Interacting with Apps – Contexts </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Recognition Part 2</dc:title>
  <cp:lastModifiedBy>Yaron White</cp:lastModifiedBy>
  <cp:revision>41</cp:revision>
  <dcterms:modified xsi:type="dcterms:W3CDTF">2018-08-25T07:13:06Z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